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99" d="100"/>
          <a:sy n="99" d="100"/>
        </p:scale>
        <p:origin x="-2578" y="-10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180106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2852"/>
            <a:ext cx="4336819" cy="17158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восточный 9-14 м/с. Температура воздуха ночью 2-4, днем 18-20 тепла.</a:t>
            </a:r>
            <a:endParaRPr lang="en-US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20 мая</a:t>
            </a:r>
          </a:p>
          <a:p>
            <a:pPr indent="176213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Переменная облачность, без осадков.  Ветер южный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3-5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813357"/>
              </p:ext>
            </p:extLst>
          </p:nvPr>
        </p:nvGraphicFramePr>
        <p:xfrm>
          <a:off x="5488806" y="3704209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6300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86723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34650" y="2159498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57740</TotalTime>
  <Words>639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8106</cp:revision>
  <cp:lastPrinted>2025-08-12T06:13:34Z</cp:lastPrinted>
  <dcterms:created xsi:type="dcterms:W3CDTF">2018-03-27T06:03:00Z</dcterms:created>
  <dcterms:modified xsi:type="dcterms:W3CDTF">2026-05-18T06:08:58Z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